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1B5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50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F3A155-0977-4C67-87B1-4DD3C2255243}" type="datetimeFigureOut">
              <a:rPr lang="ru-RU" smtClean="0"/>
              <a:pPr/>
              <a:t>18.03.2016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CBA90E-168C-4BB0-A658-135190A5EE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18.03.2016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ахомова\Pictures\46963832-176h47b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4536504" cy="306922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4799" y="3429000"/>
            <a:ext cx="931857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smtClean="0">
                <a:solidFill>
                  <a:srgbClr val="3E1B59"/>
                </a:solidFill>
                <a:latin typeface="Arial Black" pitchFamily="34" charset="0"/>
              </a:rPr>
              <a:t>III </a:t>
            </a:r>
            <a:r>
              <a:rPr lang="ru-RU" sz="4000" b="1" dirty="0" smtClean="0">
                <a:solidFill>
                  <a:srgbClr val="3E1B59"/>
                </a:solidFill>
                <a:latin typeface="Arial Black" pitchFamily="34" charset="0"/>
              </a:rPr>
              <a:t>Областной детский конкурс </a:t>
            </a:r>
          </a:p>
          <a:p>
            <a:pPr algn="ctr"/>
            <a:r>
              <a:rPr lang="ru-RU" sz="4000" b="1" dirty="0" smtClean="0">
                <a:solidFill>
                  <a:srgbClr val="3E1B59"/>
                </a:solidFill>
                <a:latin typeface="Arial Black" pitchFamily="34" charset="0"/>
              </a:rPr>
              <a:t> «Безопасный труд </a:t>
            </a:r>
          </a:p>
          <a:p>
            <a:pPr algn="ctr"/>
            <a:r>
              <a:rPr lang="ru-RU" sz="4000" b="1" dirty="0" smtClean="0">
                <a:solidFill>
                  <a:srgbClr val="3E1B59"/>
                </a:solidFill>
                <a:latin typeface="Arial Black" pitchFamily="34" charset="0"/>
              </a:rPr>
              <a:t>в моем представлении»</a:t>
            </a:r>
            <a:endParaRPr lang="ru-RU" sz="4000" b="1" dirty="0">
              <a:solidFill>
                <a:srgbClr val="3E1B59"/>
              </a:solidFill>
              <a:latin typeface="Arial Black" pitchFamily="34" charset="0"/>
            </a:endParaRPr>
          </a:p>
        </p:txBody>
      </p:sp>
      <p:pic>
        <p:nvPicPr>
          <p:cNvPr id="1027" name="Picture 3" descr="C:\Users\Пахомова\Pictures\novaja_shapka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0"/>
            <a:ext cx="2699792" cy="2699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356</TotalTime>
  <Words>12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Трек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Барабанова Ирина</dc:creator>
  <cp:lastModifiedBy>Пахомова</cp:lastModifiedBy>
  <cp:revision>40</cp:revision>
  <dcterms:created xsi:type="dcterms:W3CDTF">2015-03-03T07:06:58Z</dcterms:created>
  <dcterms:modified xsi:type="dcterms:W3CDTF">2016-03-18T11:14:23Z</dcterms:modified>
</cp:coreProperties>
</file>